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78CDF7-1F8A-4640-B59F-0A91D71E799B}" type="datetimeFigureOut">
              <a:rPr lang="en-US" smtClean="0"/>
              <a:t>12/21/2012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C36606-4D26-4F4D-B44E-393AB19AD5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78CDF7-1F8A-4640-B59F-0A91D71E799B}" type="datetimeFigureOut">
              <a:rPr lang="en-US" smtClean="0"/>
              <a:t>12/21/2012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C36606-4D26-4F4D-B44E-393AB19AD5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78CDF7-1F8A-4640-B59F-0A91D71E799B}" type="datetimeFigureOut">
              <a:rPr lang="en-US" smtClean="0"/>
              <a:t>12/21/2012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C36606-4D26-4F4D-B44E-393AB19AD5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78CDF7-1F8A-4640-B59F-0A91D71E799B}" type="datetimeFigureOut">
              <a:rPr lang="en-US" smtClean="0"/>
              <a:t>12/21/2012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C36606-4D26-4F4D-B44E-393AB19AD5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78CDF7-1F8A-4640-B59F-0A91D71E799B}" type="datetimeFigureOut">
              <a:rPr lang="en-US" smtClean="0"/>
              <a:t>12/21/2012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C36606-4D26-4F4D-B44E-393AB19AD5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78CDF7-1F8A-4640-B59F-0A91D71E799B}" type="datetimeFigureOut">
              <a:rPr lang="en-US" smtClean="0"/>
              <a:t>12/21/2012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C36606-4D26-4F4D-B44E-393AB19AD5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78CDF7-1F8A-4640-B59F-0A91D71E799B}" type="datetimeFigureOut">
              <a:rPr lang="en-US" smtClean="0"/>
              <a:t>12/21/2012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C36606-4D26-4F4D-B44E-393AB19AD5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78CDF7-1F8A-4640-B59F-0A91D71E799B}" type="datetimeFigureOut">
              <a:rPr lang="en-US" smtClean="0"/>
              <a:t>12/21/2012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C36606-4D26-4F4D-B44E-393AB19AD5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78CDF7-1F8A-4640-B59F-0A91D71E799B}" type="datetimeFigureOut">
              <a:rPr lang="en-US" smtClean="0"/>
              <a:t>12/21/2012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C36606-4D26-4F4D-B44E-393AB19AD5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78CDF7-1F8A-4640-B59F-0A91D71E799B}" type="datetimeFigureOut">
              <a:rPr lang="en-US" smtClean="0"/>
              <a:t>12/21/2012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C36606-4D26-4F4D-B44E-393AB19AD5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78CDF7-1F8A-4640-B59F-0A91D71E799B}" type="datetimeFigureOut">
              <a:rPr lang="en-US" smtClean="0"/>
              <a:t>12/21/2012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C36606-4D26-4F4D-B44E-393AB19AD59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B78CDF7-1F8A-4640-B59F-0A91D71E799B}" type="datetimeFigureOut">
              <a:rPr lang="en-US" smtClean="0"/>
              <a:t>12/21/2012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AC36606-4D26-4F4D-B44E-393AB19AD59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8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CHANGES ON EARTH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7182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igneous rock from a volcanic eruption cools, what does it form? 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dirty="0" smtClean="0"/>
              <a:t>new core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dirty="0" smtClean="0"/>
              <a:t>new crust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dirty="0" smtClean="0"/>
              <a:t>new mantle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dirty="0" smtClean="0"/>
              <a:t>new inner core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37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B. new crust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3438525" cy="2309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2800"/>
            <a:ext cx="3814630" cy="253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8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water break apart rock? </a:t>
            </a:r>
          </a:p>
          <a:p>
            <a:pPr marL="514350" indent="-514350">
              <a:buAutoNum type="alphaUcPeriod"/>
            </a:pPr>
            <a:r>
              <a:rPr lang="en-US" dirty="0" smtClean="0"/>
              <a:t>It takes up less space when it freezes in cold weather. </a:t>
            </a:r>
          </a:p>
          <a:p>
            <a:pPr marL="514350" indent="-514350">
              <a:buAutoNum type="alphaUcPeriod"/>
            </a:pPr>
            <a:r>
              <a:rPr lang="en-US" dirty="0" smtClean="0"/>
              <a:t>It takes up less space when it melts in warm weather.</a:t>
            </a:r>
          </a:p>
          <a:p>
            <a:pPr marL="514350" indent="-514350">
              <a:buAutoNum type="alphaUcPeriod"/>
            </a:pPr>
            <a:r>
              <a:rPr lang="en-US" dirty="0" smtClean="0"/>
              <a:t>It takes up more space when it freezes in cold weather.</a:t>
            </a:r>
          </a:p>
          <a:p>
            <a:pPr marL="514350" indent="-514350">
              <a:buAutoNum type="alphaUcPeriod"/>
            </a:pPr>
            <a:r>
              <a:rPr lang="en-US" dirty="0" smtClean="0"/>
              <a:t>It takes up more space when it melts in warm weather.  </a:t>
            </a:r>
          </a:p>
          <a:p>
            <a:pPr marL="514350" indent="-514350"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88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C.  It takes up more space when it freezes in cold weather.  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52800"/>
            <a:ext cx="4129088" cy="274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3900488" cy="292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37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carries soil away from hilly farm fields? 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dirty="0" smtClean="0"/>
              <a:t>rain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dirty="0" smtClean="0"/>
              <a:t>plants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dirty="0" smtClean="0"/>
              <a:t>rivers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dirty="0" smtClean="0"/>
              <a:t>waves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rain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399"/>
            <a:ext cx="3276600" cy="24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19400"/>
            <a:ext cx="3733800" cy="3173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373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causes a rockslide-the quick movement of rocks down a slope? 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dirty="0" smtClean="0"/>
              <a:t>wind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dirty="0" smtClean="0"/>
              <a:t>water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dirty="0" smtClean="0"/>
              <a:t>gravity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dirty="0" smtClean="0"/>
              <a:t>glaciers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02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 startAt="3"/>
            </a:pPr>
            <a:r>
              <a:rPr lang="en-US" dirty="0" smtClean="0"/>
              <a:t>gravity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3652838" cy="250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52800"/>
            <a:ext cx="4072639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979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How does erosion </a:t>
            </a:r>
            <a:r>
              <a:rPr lang="en-US" b="1" dirty="0" smtClean="0"/>
              <a:t>mainly</a:t>
            </a:r>
            <a:r>
              <a:rPr lang="en-US" dirty="0" smtClean="0"/>
              <a:t> occur in dry regions?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dirty="0" smtClean="0"/>
              <a:t>Gravity pulls soil downhill. 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dirty="0" smtClean="0"/>
              <a:t>Mud flows quickly down a slope. 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dirty="0" smtClean="0"/>
              <a:t>Sand particles blow against rocks.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dirty="0" smtClean="0"/>
              <a:t>Rock particles are carried away by water.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55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 startAt="3"/>
            </a:pPr>
            <a:r>
              <a:rPr lang="en-US" dirty="0" smtClean="0"/>
              <a:t>Sand particles blow against rocks.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76599"/>
            <a:ext cx="3976688" cy="2978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3976687" cy="2978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94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38600"/>
            <a:ext cx="8183880" cy="1828800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432048"/>
          </a:xfrm>
        </p:spPr>
        <p:txBody>
          <a:bodyPr/>
          <a:lstStyle/>
          <a:p>
            <a:r>
              <a:rPr lang="en-US" dirty="0" smtClean="0"/>
              <a:t>Which layer of Earth is below the crust?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A.  Core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B.  Crust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C.  Mantle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D.  Inner core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990975"/>
            <a:ext cx="278130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0602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is the force of breaking rocks into smaller and smaller pieces? 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dirty="0" smtClean="0"/>
              <a:t>erosion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dirty="0" smtClean="0"/>
              <a:t>gravity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dirty="0" smtClean="0"/>
              <a:t>flooding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dirty="0" smtClean="0"/>
              <a:t>weathering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34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D. weathering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2795588" cy="4036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5824"/>
            <a:ext cx="3716156" cy="274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011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90800"/>
            <a:ext cx="8183880" cy="3032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landform is this?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lphaUcPeriod"/>
            </a:pPr>
            <a:r>
              <a:rPr lang="en-US" dirty="0" smtClean="0"/>
              <a:t>mountain</a:t>
            </a:r>
          </a:p>
          <a:p>
            <a:pPr marL="514350" indent="-514350">
              <a:buAutoNum type="alphaUcPeriod"/>
            </a:pPr>
            <a:r>
              <a:rPr lang="en-US" dirty="0" smtClean="0"/>
              <a:t>glacier</a:t>
            </a:r>
          </a:p>
          <a:p>
            <a:pPr marL="514350" indent="-514350">
              <a:buAutoNum type="alphaUcPeriod"/>
            </a:pPr>
            <a:r>
              <a:rPr lang="en-US" dirty="0" smtClean="0"/>
              <a:t>plateau</a:t>
            </a:r>
          </a:p>
          <a:p>
            <a:pPr marL="514350" indent="-514350">
              <a:buAutoNum type="alphaUcPeriod"/>
            </a:pPr>
            <a:r>
              <a:rPr lang="en-US" dirty="0" smtClean="0"/>
              <a:t>coast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85800"/>
            <a:ext cx="1719263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30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C. plateau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189" y="1676400"/>
            <a:ext cx="4625811" cy="3464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00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505200"/>
            <a:ext cx="8183880" cy="2529840"/>
          </a:xfrm>
        </p:spPr>
        <p:txBody>
          <a:bodyPr/>
          <a:lstStyle/>
          <a:p>
            <a:r>
              <a:rPr lang="en-US" dirty="0" smtClean="0"/>
              <a:t>A. coast</a:t>
            </a:r>
            <a:br>
              <a:rPr lang="en-US" dirty="0" smtClean="0"/>
            </a:br>
            <a:r>
              <a:rPr lang="en-US" dirty="0" smtClean="0"/>
              <a:t>B. crust</a:t>
            </a:r>
            <a:br>
              <a:rPr lang="en-US" dirty="0" smtClean="0"/>
            </a:br>
            <a:r>
              <a:rPr lang="en-US" dirty="0" smtClean="0"/>
              <a:t>C. mountain</a:t>
            </a:r>
            <a:br>
              <a:rPr lang="en-US" dirty="0" smtClean="0"/>
            </a:br>
            <a:r>
              <a:rPr lang="en-US" dirty="0" smtClean="0"/>
              <a:t>D. lake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landform is this?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43000"/>
            <a:ext cx="4211466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649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coast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13716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667000"/>
            <a:ext cx="3860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056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landform is this?</a:t>
            </a:r>
          </a:p>
          <a:p>
            <a:pPr marL="514350" indent="-514350">
              <a:buAutoNum type="alphaUcPeriod"/>
            </a:pPr>
            <a:r>
              <a:rPr lang="en-US" dirty="0" smtClean="0"/>
              <a:t>plateau</a:t>
            </a:r>
          </a:p>
          <a:p>
            <a:pPr marL="514350" indent="-514350">
              <a:buAutoNum type="alphaUcPeriod"/>
            </a:pPr>
            <a:r>
              <a:rPr lang="en-US" dirty="0" smtClean="0"/>
              <a:t>coast </a:t>
            </a:r>
          </a:p>
          <a:p>
            <a:pPr marL="514350" indent="-514350">
              <a:buAutoNum type="alphaUcPeriod"/>
            </a:pPr>
            <a:r>
              <a:rPr lang="en-US" dirty="0" smtClean="0"/>
              <a:t>lake</a:t>
            </a:r>
          </a:p>
          <a:p>
            <a:pPr marL="514350" indent="-514350">
              <a:buAutoNum type="alphaUcPeriod"/>
            </a:pPr>
            <a:r>
              <a:rPr lang="en-US" dirty="0" smtClean="0"/>
              <a:t>glacier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09675"/>
            <a:ext cx="1706563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89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D. glacier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374247"/>
            <a:ext cx="5638800" cy="42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184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landform is this?</a:t>
            </a:r>
          </a:p>
          <a:p>
            <a:pPr marL="514350" indent="-514350">
              <a:buAutoNum type="alphaUcPeriod"/>
            </a:pPr>
            <a:r>
              <a:rPr lang="en-US" dirty="0" smtClean="0"/>
              <a:t>glacier</a:t>
            </a:r>
          </a:p>
          <a:p>
            <a:pPr marL="514350" indent="-514350">
              <a:buAutoNum type="alphaUcPeriod"/>
            </a:pPr>
            <a:r>
              <a:rPr lang="en-US" dirty="0" smtClean="0"/>
              <a:t>lake</a:t>
            </a:r>
          </a:p>
          <a:p>
            <a:pPr marL="514350" indent="-514350">
              <a:buAutoNum type="alphaUcPeriod"/>
            </a:pPr>
            <a:r>
              <a:rPr lang="en-US" dirty="0" smtClean="0"/>
              <a:t>mountain</a:t>
            </a:r>
          </a:p>
          <a:p>
            <a:pPr marL="514350" indent="-514350">
              <a:buAutoNum type="alphaUcPeriod"/>
            </a:pPr>
            <a:r>
              <a:rPr lang="en-US" dirty="0" smtClean="0"/>
              <a:t>coast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438400"/>
            <a:ext cx="3562349" cy="267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939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C. mountains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88" y="1495240"/>
            <a:ext cx="2390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43200"/>
            <a:ext cx="2952750" cy="220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577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C.  Mantle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0"/>
            <a:ext cx="4572000" cy="3442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653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this? </a:t>
            </a:r>
          </a:p>
          <a:p>
            <a:pPr marL="514350" indent="-514350">
              <a:buAutoNum type="alphaUcPeriod"/>
            </a:pPr>
            <a:r>
              <a:rPr lang="en-US" dirty="0" smtClean="0"/>
              <a:t>plateau</a:t>
            </a:r>
          </a:p>
          <a:p>
            <a:pPr marL="514350" indent="-514350">
              <a:buAutoNum type="alphaUcPeriod"/>
            </a:pPr>
            <a:r>
              <a:rPr lang="en-US" dirty="0" smtClean="0"/>
              <a:t>lake</a:t>
            </a:r>
          </a:p>
          <a:p>
            <a:pPr marL="514350" indent="-514350">
              <a:buAutoNum type="alphaUcPeriod"/>
            </a:pPr>
            <a:r>
              <a:rPr lang="en-US" dirty="0" smtClean="0"/>
              <a:t>coast</a:t>
            </a:r>
          </a:p>
          <a:p>
            <a:pPr marL="514350" indent="-514350">
              <a:buAutoNum type="alphaUcPeriod"/>
            </a:pPr>
            <a:r>
              <a:rPr lang="en-US" dirty="0" smtClean="0"/>
              <a:t>mountain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348" y="914400"/>
            <a:ext cx="3551389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143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B. lake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3443288" cy="2579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286" y="3276600"/>
            <a:ext cx="316637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292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this? </a:t>
            </a:r>
          </a:p>
          <a:p>
            <a:pPr marL="514350" indent="-514350">
              <a:buAutoNum type="alphaUcPeriod"/>
            </a:pPr>
            <a:r>
              <a:rPr lang="en-US" dirty="0" smtClean="0"/>
              <a:t>magma</a:t>
            </a:r>
          </a:p>
          <a:p>
            <a:pPr marL="514350" indent="-514350">
              <a:buAutoNum type="alphaUcPeriod"/>
            </a:pPr>
            <a:r>
              <a:rPr lang="en-US" dirty="0" smtClean="0"/>
              <a:t>lava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2566988"/>
            <a:ext cx="3081338" cy="238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3810000" y="4191000"/>
            <a:ext cx="3810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9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magma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65251"/>
            <a:ext cx="4190999" cy="315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82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this?  </a:t>
            </a:r>
          </a:p>
          <a:p>
            <a:pPr marL="514350" indent="-514350">
              <a:buAutoNum type="alphaUcPeriod"/>
            </a:pPr>
            <a:r>
              <a:rPr lang="en-US" dirty="0" smtClean="0"/>
              <a:t>magma</a:t>
            </a:r>
          </a:p>
          <a:p>
            <a:pPr marL="514350" indent="-514350">
              <a:buAutoNum type="alphaUcPeriod"/>
            </a:pPr>
            <a:r>
              <a:rPr lang="en-US" dirty="0" smtClean="0"/>
              <a:t>lava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133600"/>
            <a:ext cx="4560202" cy="3306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t Arrow 3"/>
          <p:cNvSpPr/>
          <p:nvPr/>
        </p:nvSpPr>
        <p:spPr>
          <a:xfrm>
            <a:off x="5181600" y="2590800"/>
            <a:ext cx="12954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6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B. lava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481" y="1676400"/>
            <a:ext cx="4915719" cy="337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572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Be sure to study!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Good Luck!  </a:t>
            </a:r>
            <a:endParaRPr lang="en-US" dirty="0"/>
          </a:p>
        </p:txBody>
      </p:sp>
      <p:pic>
        <p:nvPicPr>
          <p:cNvPr id="15364" name="Picture 4" descr="C:\Users\aromac\AppData\Local\Microsoft\Windows\Temporary Internet Files\Content.IE5\BWGZK1GZ\MC900089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306497"/>
            <a:ext cx="3032455" cy="199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47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forms when water slows enough to fill an area?  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dirty="0" smtClean="0"/>
              <a:t>Lake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dirty="0" smtClean="0"/>
              <a:t>River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dirty="0" smtClean="0"/>
              <a:t>Waterfall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dirty="0" smtClean="0"/>
              <a:t>Stream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870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lake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57520"/>
            <a:ext cx="5943600" cy="394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452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landform is made when a river slowly cuts through rock? 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dirty="0" smtClean="0"/>
              <a:t>Hill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dirty="0" smtClean="0"/>
              <a:t>Plain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dirty="0" smtClean="0"/>
              <a:t>Valley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dirty="0" smtClean="0"/>
              <a:t>Mountain</a:t>
            </a:r>
          </a:p>
          <a:p>
            <a:pPr marL="514350" indent="-514350"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92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C. valley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472440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622" y="4038600"/>
            <a:ext cx="3986631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337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force can </a:t>
            </a:r>
            <a:r>
              <a:rPr lang="en-US" b="1" dirty="0" smtClean="0"/>
              <a:t>rapidly</a:t>
            </a:r>
            <a:r>
              <a:rPr lang="en-US" dirty="0" smtClean="0"/>
              <a:t> change the Earth’s landscape? 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dirty="0" smtClean="0"/>
              <a:t>Wind erosion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dirty="0" smtClean="0"/>
              <a:t>Weathering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dirty="0" smtClean="0"/>
              <a:t>Thunderstorm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dirty="0" smtClean="0"/>
              <a:t>Volcanic eruptions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9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D.  Volcanic Eruptions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336042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81400"/>
            <a:ext cx="3009900" cy="2865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81075"/>
            <a:ext cx="3505200" cy="283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14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488</TotalTime>
  <Words>346</Words>
  <Application>Microsoft Office PowerPoint</Application>
  <PresentationFormat>On-screen Show (4:3)</PresentationFormat>
  <Paragraphs>108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Aspect</vt:lpstr>
      <vt:lpstr>Chapter 8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A. coast B. crust C. mountain D. lake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 Review</dc:title>
  <dc:creator>sazm</dc:creator>
  <cp:lastModifiedBy>Lewandowski,Janet</cp:lastModifiedBy>
  <cp:revision>15</cp:revision>
  <dcterms:created xsi:type="dcterms:W3CDTF">2012-12-13T02:52:10Z</dcterms:created>
  <dcterms:modified xsi:type="dcterms:W3CDTF">2012-12-21T20:58:20Z</dcterms:modified>
</cp:coreProperties>
</file>